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91C43A-626A-4A2C-91A3-1BBD693D04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2421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A9EA59C-58A7-42CB-9EEF-1897C89AEB06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B6AA342-5D67-49B8-ABCE-0CDCCB512F81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3A6092-50DA-45BD-AC08-67FD7686ADF6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B6AA342-5D67-49B8-ABCE-0CDCCB512F81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CBEB390-F6BA-463D-82C9-B4BDBCAB37C1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B6AA342-5D67-49B8-ABCE-0CDCCB512F81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27DD905-F275-4C49-9DF8-8FCA8D4B0DB6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B6AA342-5D67-49B8-ABCE-0CDCCB512F81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903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452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6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你可聽見他們步聲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Do you hear them coming, brother,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亮光中間浩蕩來；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Thronging up the steeps of light,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形容榮耀，充滿見證，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Clad in glorious, shining garments,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血洗衣裳甚潔白？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Blood-washed garments, pure and white?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H676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榮耀教會 </a:t>
            </a:r>
            <a:br>
              <a:rPr lang="zh-CN" altLang="en-US" sz="28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 GLORIOUS CHURCH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高唱凱歌群眾是誰？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Do you hear the stirring anthems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動人歌聲漫天地；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Filling all the earth and sky?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這是偉大得勝軍隊，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grand, victorious army,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高高舉起主旌旗。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Lift its banner up on high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1621877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不必懼怕憂愁得勝，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Never fear the clouds of sorrow,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不必懼怕罪和死；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Never fear the storms of sin,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明日我們就要得勝，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triumph on the morrow,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今日喜樂已開始。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Even now our joys begin.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3947762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我們應當讚美高唱，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Wave the banner, shout His praises,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豐富榮耀已在望！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our victory is nigh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不久將與我主同王，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join our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Savior,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救主，教會同獎賞。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reign with Him on high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這是榮耀教會，聖潔無瑕疵，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 glorious church, without spot or wrinkle,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已在寶血中洗淨。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Washed in the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2990945731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37</TotalTime>
  <Words>608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H676  榮耀教會  A GLORIOUS CHURCH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H676 榮耀教會 A GLORIOUS CHURCH</dc:title>
  <dc:subject>Hymnary 聖徒詩歌</dc:subject>
  <dc:creator>Ralph E. Hudson</dc:creator>
  <cp:lastModifiedBy>Timothy Liang</cp:lastModifiedBy>
  <cp:revision>21</cp:revision>
  <dcterms:created xsi:type="dcterms:W3CDTF">2001-06-18T18:16:15Z</dcterms:created>
  <dcterms:modified xsi:type="dcterms:W3CDTF">2017-08-06T15:45:14Z</dcterms:modified>
</cp:coreProperties>
</file>